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76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7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1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87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3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4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6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1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7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0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1BCF8-D0E6-40D6-9D80-4E87B3E4D0D8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88646-2C68-4F12-9C91-8A7092E2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ВИТРАЖИ\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3900"/>
            <a:ext cx="12192000" cy="8305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0200" y="5202238"/>
            <a:ext cx="9144000" cy="1655762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FF00"/>
                </a:solidFill>
              </a:rPr>
              <a:t>Волшебный витраж</a:t>
            </a:r>
            <a:endParaRPr lang="ru-RU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67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9440" y="4815840"/>
            <a:ext cx="5029200" cy="2042160"/>
          </a:xfrm>
        </p:spPr>
        <p:txBody>
          <a:bodyPr>
            <a:normAutofit/>
          </a:bodyPr>
          <a:lstStyle/>
          <a:p>
            <a:endParaRPr lang="ru-RU" b="1" dirty="0" smtClean="0"/>
          </a:p>
          <a:p>
            <a:r>
              <a:rPr lang="ru-RU" b="1" dirty="0" smtClean="0"/>
              <a:t>В наши дни витражи широко используются при создании неповторимых интерьеров.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r="11556"/>
          <a:stretch/>
        </p:blipFill>
        <p:spPr>
          <a:xfrm>
            <a:off x="3556782" y="575604"/>
            <a:ext cx="4098806" cy="3602037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r="15128"/>
          <a:stretch/>
        </p:blipFill>
        <p:spPr>
          <a:xfrm>
            <a:off x="670560" y="365760"/>
            <a:ext cx="2625604" cy="4907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8610" r="10280" b="9747"/>
          <a:stretch/>
        </p:blipFill>
        <p:spPr>
          <a:xfrm rot="16200000" flipH="1" flipV="1">
            <a:off x="7030257" y="1407872"/>
            <a:ext cx="5662249" cy="357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48833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972"/>
            <a:ext cx="4103077" cy="5962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38" y="1111569"/>
            <a:ext cx="7811302" cy="5167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404897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>
          <a:xfrm>
            <a:off x="472440" y="381000"/>
            <a:ext cx="3263503" cy="4009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>
          <a:xfrm>
            <a:off x="4132680" y="441960"/>
            <a:ext cx="4480560" cy="6096000"/>
          </a:xfrm>
          <a:prstGeom prst="rect">
            <a:avLst/>
          </a:prstGeom>
          <a:ln w="127000" cap="rnd">
            <a:solidFill>
              <a:srgbClr val="FFFF00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r="10847"/>
          <a:stretch/>
        </p:blipFill>
        <p:spPr>
          <a:xfrm>
            <a:off x="8596532" y="980650"/>
            <a:ext cx="2848708" cy="5481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74320" y="4766994"/>
            <a:ext cx="3642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Витраж может украсить окна, стеклянные панели в дверях, корпусную мебель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97987465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120" y="4988878"/>
            <a:ext cx="2880360" cy="1655762"/>
          </a:xfrm>
        </p:spPr>
        <p:txBody>
          <a:bodyPr>
            <a:noAutofit/>
          </a:bodyPr>
          <a:lstStyle/>
          <a:p>
            <a:r>
              <a:rPr lang="ru-RU" b="1" dirty="0" smtClean="0"/>
              <a:t>Сегодня витражная техника активно используется в дизайне.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19" y="411479"/>
            <a:ext cx="2801815" cy="4202723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659"/>
            <a:ext cx="3093720" cy="4640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0" y="1012873"/>
            <a:ext cx="4817851" cy="5404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8839200" y="4714558"/>
            <a:ext cx="288036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Цветными стеклами украшают жилые помещения, делая их более уютными и комфортными.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4806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5" y="274320"/>
            <a:ext cx="3024962" cy="4351338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6876" r="6798" b="10313"/>
          <a:stretch/>
        </p:blipFill>
        <p:spPr>
          <a:xfrm>
            <a:off x="3742005" y="3461824"/>
            <a:ext cx="4396155" cy="31066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03" y="243840"/>
            <a:ext cx="4082664" cy="4082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03" y="228600"/>
            <a:ext cx="3427259" cy="31789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38621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Нам понадобится: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Клей ПВА</a:t>
            </a:r>
          </a:p>
          <a:p>
            <a:r>
              <a:rPr lang="ru-RU" dirty="0" smtClean="0"/>
              <a:t>Пигмент любой: гуашь, </a:t>
            </a:r>
          </a:p>
          <a:p>
            <a:pPr>
              <a:buNone/>
            </a:pPr>
            <a:r>
              <a:rPr lang="ru-RU" dirty="0" smtClean="0"/>
              <a:t>пальчиковые краски, </a:t>
            </a:r>
          </a:p>
          <a:p>
            <a:pPr>
              <a:buNone/>
            </a:pPr>
            <a:r>
              <a:rPr lang="ru-RU" dirty="0" smtClean="0"/>
              <a:t>пищевой краситель</a:t>
            </a:r>
          </a:p>
          <a:p>
            <a:r>
              <a:rPr lang="ru-RU" dirty="0" smtClean="0"/>
              <a:t>Кисточки для рисования</a:t>
            </a:r>
          </a:p>
          <a:p>
            <a:r>
              <a:rPr lang="ru-RU" dirty="0" smtClean="0"/>
              <a:t>Стеклянный предмет</a:t>
            </a:r>
          </a:p>
          <a:p>
            <a:r>
              <a:rPr lang="ru-RU" dirty="0" smtClean="0"/>
              <a:t>Трафаретный рисунок</a:t>
            </a:r>
            <a:endParaRPr lang="ru-RU" dirty="0"/>
          </a:p>
        </p:txBody>
      </p:sp>
      <p:pic>
        <p:nvPicPr>
          <p:cNvPr id="1026" name="Picture 2" descr="C:\Users\стул\Desktop\IMG_2607.JPG"/>
          <p:cNvPicPr>
            <a:picLocks noChangeAspect="1" noChangeArrowheads="1"/>
          </p:cNvPicPr>
          <p:nvPr/>
        </p:nvPicPr>
        <p:blipFill>
          <a:blip r:embed="rId2" cstate="print"/>
          <a:srcRect b="4000"/>
          <a:stretch>
            <a:fillRect/>
          </a:stretch>
        </p:blipFill>
        <p:spPr bwMode="auto">
          <a:xfrm>
            <a:off x="5607472" y="1615440"/>
            <a:ext cx="6159501" cy="4434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коллегами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5" y="1717382"/>
            <a:ext cx="4664687" cy="3109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30" y="138357"/>
            <a:ext cx="4656991" cy="3104661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9" y="3008923"/>
            <a:ext cx="4962983" cy="3308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476750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6206" y="1079109"/>
            <a:ext cx="4308228" cy="2872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687" y="988209"/>
            <a:ext cx="4283319" cy="2855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63" y="274320"/>
            <a:ext cx="4094285" cy="2729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17" y="3270739"/>
            <a:ext cx="4809392" cy="3206261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667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"/>
            <a:ext cx="4114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22640"/>
          <a:stretch/>
        </p:blipFill>
        <p:spPr>
          <a:xfrm flipH="1">
            <a:off x="7961441" y="879769"/>
            <a:ext cx="3742879" cy="4396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25000" r="28013" b="17657"/>
          <a:stretch/>
        </p:blipFill>
        <p:spPr>
          <a:xfrm>
            <a:off x="3427827" y="2501704"/>
            <a:ext cx="4513386" cy="38451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79521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ребятами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5" y="182880"/>
            <a:ext cx="5275385" cy="3516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3598594"/>
            <a:ext cx="4454769" cy="2969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38" y="1426979"/>
            <a:ext cx="4783016" cy="3188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9707181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50545" y="1757423"/>
            <a:ext cx="5332459" cy="3554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0440" cy="6035675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7840" y="4262734"/>
            <a:ext cx="6370320" cy="2308324"/>
          </a:xfrm>
          <a:prstGeom prst="rect">
            <a:avLst/>
          </a:prstGeom>
          <a:ln w="7620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Витраж – это уникальный вид искусства, имеющий множество разновидностей. Слово </a:t>
            </a:r>
            <a:r>
              <a:rPr lang="ru-RU" sz="2400" dirty="0" err="1" smtClean="0"/>
              <a:t>Витра́ж</a:t>
            </a:r>
            <a:r>
              <a:rPr lang="ru-RU" sz="2400" dirty="0" smtClean="0"/>
              <a:t>  произошло от фр. </a:t>
            </a:r>
            <a:r>
              <a:rPr lang="ru-RU" sz="2400" dirty="0" err="1" smtClean="0"/>
              <a:t>vitrage</a:t>
            </a:r>
            <a:r>
              <a:rPr lang="ru-RU" sz="2400" dirty="0" smtClean="0"/>
              <a:t> — остекление и от лат. </a:t>
            </a:r>
            <a:r>
              <a:rPr lang="ru-RU" sz="2400" dirty="0" err="1" smtClean="0"/>
              <a:t>vitrum</a:t>
            </a:r>
            <a:r>
              <a:rPr lang="ru-RU" sz="2400" dirty="0" smtClean="0"/>
              <a:t> — стекло.</a:t>
            </a:r>
          </a:p>
          <a:p>
            <a:r>
              <a:rPr lang="ru-RU" sz="2400" dirty="0" smtClean="0"/>
              <a:t>Это изысканный вид искусства, использующий свет для увеличения своей красоты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20582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59237" b="43206"/>
          <a:stretch/>
        </p:blipFill>
        <p:spPr>
          <a:xfrm>
            <a:off x="8008145" y="3563720"/>
            <a:ext cx="4183855" cy="3278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/>
          <a:stretch/>
        </p:blipFill>
        <p:spPr>
          <a:xfrm>
            <a:off x="182880" y="182880"/>
            <a:ext cx="3716215" cy="3118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58" y="259080"/>
            <a:ext cx="4536831" cy="30245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3510597"/>
            <a:ext cx="4739165" cy="31594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28487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3387" y="3579387"/>
            <a:ext cx="3746986" cy="281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5735" y="455735"/>
            <a:ext cx="3645877" cy="2734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0515" y="3517698"/>
            <a:ext cx="3541347" cy="2656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2249" y="464710"/>
            <a:ext cx="3717682" cy="2788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987" y="443188"/>
            <a:ext cx="3545499" cy="2659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04767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ВИТРАЖИ\044.jpg"/>
          <p:cNvPicPr>
            <a:picLocks noChangeAspect="1" noChangeArrowheads="1"/>
          </p:cNvPicPr>
          <p:nvPr/>
        </p:nvPicPr>
        <p:blipFill>
          <a:blip r:embed="rId2"/>
          <a:srcRect l="9710" t="12812" r="13189" b="121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FFFF00"/>
                </a:solidFill>
              </a:rPr>
              <a:t>конец</a:t>
            </a:r>
            <a:endParaRPr lang="ru-RU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065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ru-RU" b="1" dirty="0" smtClean="0">
                <a:solidFill>
                  <a:srgbClr val="7030A0"/>
                </a:solidFill>
              </a:rPr>
              <a:t>МБДОУ </a:t>
            </a:r>
            <a:r>
              <a:rPr lang="ru-RU" b="1" dirty="0" err="1" smtClean="0">
                <a:solidFill>
                  <a:srgbClr val="7030A0"/>
                </a:solidFill>
              </a:rPr>
              <a:t>д</a:t>
            </a:r>
            <a:r>
              <a:rPr lang="ru-RU" b="1" dirty="0" smtClean="0">
                <a:solidFill>
                  <a:srgbClr val="7030A0"/>
                </a:solidFill>
              </a:rPr>
              <a:t>/с №16 «</a:t>
            </a:r>
            <a:r>
              <a:rPr lang="ru-RU" b="1" dirty="0" err="1" smtClean="0">
                <a:solidFill>
                  <a:srgbClr val="7030A0"/>
                </a:solidFill>
              </a:rPr>
              <a:t>Ивушка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>
              <a:buNone/>
            </a:pP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>
              <a:buNone/>
            </a:pP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>
              <a:buNone/>
            </a:pP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Воспитатель высшей категории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Стаж работы 23 года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3740" y="2456180"/>
            <a:ext cx="4495801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Monotype Corsiva" pitchFamily="66" charset="0"/>
              </a:rPr>
              <a:t>История возникновения </a:t>
            </a: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         витражей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1" y="1544271"/>
            <a:ext cx="3796409" cy="2945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4308230" y="3270739"/>
            <a:ext cx="4596901" cy="305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71" y="191841"/>
            <a:ext cx="2866620" cy="546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1501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3" y="457200"/>
            <a:ext cx="3404959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27" y="1541464"/>
            <a:ext cx="3930109" cy="38417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20" y="2193925"/>
            <a:ext cx="3365372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7160" y="0"/>
            <a:ext cx="6278880" cy="240791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Историки не могут назвать точный период возникновения витражей. Следы создания картин из цветного стекла были найдены в древних культурах, таких, как Рим, Византия, Китай и повсеместно в средние века.</a:t>
            </a: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36776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2400" y="320039"/>
            <a:ext cx="7711440" cy="15287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В Европе, первое известное использование этого искусства, было зафиксировано при строительстве церквей в 10 веке</a:t>
            </a:r>
            <a:endParaRPr lang="ru-RU" sz="24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r="29228"/>
          <a:stretch/>
        </p:blipFill>
        <p:spPr>
          <a:xfrm>
            <a:off x="595532" y="411480"/>
            <a:ext cx="3180031" cy="434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r="19975"/>
          <a:stretch/>
        </p:blipFill>
        <p:spPr>
          <a:xfrm>
            <a:off x="8544121" y="2102177"/>
            <a:ext cx="3357147" cy="4130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629" y="2028517"/>
            <a:ext cx="4970585" cy="338621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49309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0320" y="288925"/>
            <a:ext cx="5303520" cy="166179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+mn-lt"/>
              </a:rPr>
              <a:t>Витражи оказывают сильное влияние на человека, поскольку атмосфера в помещении, в котором они установлены, радикально меняется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1" y="363757"/>
            <a:ext cx="5662999" cy="3766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8"/>
          <a:stretch/>
        </p:blipFill>
        <p:spPr>
          <a:xfrm>
            <a:off x="5558152" y="2392681"/>
            <a:ext cx="611099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8120" y="4723765"/>
            <a:ext cx="5303520" cy="1661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/>
              <a:t>Струящийся свет, отражаясь через цветные кусочки стекла, делает интерьер одухотворенным и возвышенным.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641042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8" y="428233"/>
            <a:ext cx="7227766" cy="3613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65" y="1172027"/>
            <a:ext cx="5392615" cy="5030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35280" y="429053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В Средние века витражное полотно состояло из множества кусочков цветного стекла. Витражи были размерами от 6 до 18 метров в длину. Чтобы обеспечить их прочность, такие окна делили на панели, фиксируемые металлическими решетками.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4172167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" y="274320"/>
            <a:ext cx="489525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78" y="2674228"/>
            <a:ext cx="4857705" cy="3739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6" r="18065"/>
          <a:stretch/>
        </p:blipFill>
        <p:spPr>
          <a:xfrm>
            <a:off x="6996744" y="279352"/>
            <a:ext cx="4799016" cy="3695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56736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231</Words>
  <Application>Microsoft Office PowerPoint</Application>
  <PresentationFormat>Произвольный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</vt:lpstr>
      <vt:lpstr>     </vt:lpstr>
      <vt:lpstr>       МБДОУ д/с №16 «Ивушка»</vt:lpstr>
      <vt:lpstr>История возникновения                                  витражей</vt:lpstr>
      <vt:lpstr>Историки не могут назвать точный период возникновения витражей. Следы создания картин из цветного стекла были найдены в древних культурах, таких, как Рим, Византия, Китай и повсеместно в средние века.</vt:lpstr>
      <vt:lpstr>В Европе, первое известное использование этого искусства, было зафиксировано при строительстве церквей в 10 веке</vt:lpstr>
      <vt:lpstr>Витражи оказывают сильное влияние на человека, поскольку атмосфера в помещении, в котором они установлены, радикально меняется.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Нам понадобится:</vt:lpstr>
      <vt:lpstr>Работа с коллегами</vt:lpstr>
      <vt:lpstr>Презентация PowerPoint</vt:lpstr>
      <vt:lpstr>Презентация PowerPoint</vt:lpstr>
      <vt:lpstr>Работа с ребятами</vt:lpstr>
      <vt:lpstr>Презентация PowerPoint</vt:lpstr>
      <vt:lpstr>Презентация PowerPoint</vt:lpstr>
      <vt:lpstr>конец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Витражное рисование</dc:title>
  <dc:creator>pc</dc:creator>
  <cp:lastModifiedBy>Гуля</cp:lastModifiedBy>
  <cp:revision>22</cp:revision>
  <dcterms:created xsi:type="dcterms:W3CDTF">2017-10-25T18:39:47Z</dcterms:created>
  <dcterms:modified xsi:type="dcterms:W3CDTF">2017-10-26T20:51:08Z</dcterms:modified>
</cp:coreProperties>
</file>