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7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7" d="100"/>
          <a:sy n="67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9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7243CE-2386-421F-A40C-0A1DE696B278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E1E462-EA99-49A3-AB1F-69E61340634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334472" cy="5472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600" dirty="0" smtClean="0">
                <a:latin typeface="+mn-lt"/>
              </a:rPr>
              <a:t>Программа       дополнительного                                                                                                                                                                                                                                 образования </a:t>
            </a:r>
            <a:br>
              <a:rPr lang="ru-RU" sz="3600" dirty="0" smtClean="0">
                <a:latin typeface="+mn-lt"/>
              </a:rPr>
            </a:b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2700" dirty="0">
                <a:latin typeface="+mn-lt"/>
              </a:rPr>
              <a:t>МБДОУ «Детский сад №16 «</a:t>
            </a:r>
            <a:r>
              <a:rPr lang="ru-RU" sz="2700" dirty="0" err="1">
                <a:latin typeface="+mn-lt"/>
              </a:rPr>
              <a:t>Ивушка</a:t>
            </a:r>
            <a:r>
              <a:rPr lang="ru-RU" sz="2700" dirty="0">
                <a:latin typeface="+mn-lt"/>
              </a:rPr>
              <a:t>»</a:t>
            </a:r>
            <a:br>
              <a:rPr lang="ru-RU" sz="2700" dirty="0">
                <a:latin typeface="+mn-lt"/>
              </a:rPr>
            </a:br>
            <a:r>
              <a:rPr lang="ru-RU" sz="2700" dirty="0" err="1">
                <a:latin typeface="+mn-lt"/>
              </a:rPr>
              <a:t>г.Евпатории</a:t>
            </a:r>
            <a:r>
              <a:rPr lang="ru-RU" sz="2700" dirty="0">
                <a:latin typeface="+mn-lt"/>
              </a:rPr>
              <a:t> Республики </a:t>
            </a:r>
            <a:r>
              <a:rPr lang="ru-RU" sz="2700" dirty="0" smtClean="0">
                <a:latin typeface="+mn-lt"/>
              </a:rPr>
              <a:t>Крым»</a:t>
            </a:r>
            <a:br>
              <a:rPr lang="ru-RU" sz="2700" dirty="0" smtClean="0">
                <a:latin typeface="+mn-lt"/>
              </a:rPr>
            </a:br>
            <a:r>
              <a:rPr lang="ru-RU" sz="2700" dirty="0">
                <a:latin typeface="+mn-lt"/>
              </a:rPr>
              <a:t/>
            </a:r>
            <a:br>
              <a:rPr lang="ru-RU" sz="2700" dirty="0">
                <a:latin typeface="+mn-lt"/>
              </a:rPr>
            </a:br>
            <a:r>
              <a:rPr lang="ru-RU" sz="4400" dirty="0">
                <a:latin typeface="+mn-lt"/>
              </a:rPr>
              <a:t>"Творим вместе </a:t>
            </a:r>
            <a:r>
              <a:rPr lang="ru-RU" sz="4400" dirty="0" smtClean="0">
                <a:latin typeface="+mn-lt"/>
              </a:rPr>
              <a:t>              с </a:t>
            </a:r>
            <a:r>
              <a:rPr lang="ru-RU" sz="4400" dirty="0">
                <a:latin typeface="+mn-lt"/>
              </a:rPr>
              <a:t>малышом"</a:t>
            </a:r>
            <a:br>
              <a:rPr lang="ru-RU" sz="4400" dirty="0">
                <a:latin typeface="+mn-lt"/>
              </a:rPr>
            </a:br>
            <a:r>
              <a:rPr lang="ru-RU" sz="3100" i="1" dirty="0">
                <a:latin typeface="+mn-lt"/>
              </a:rPr>
              <a:t>(художественно – эстетическое развитие дошкольников 5-7 лет) </a:t>
            </a:r>
            <a:br>
              <a:rPr lang="ru-RU" sz="3100" i="1" dirty="0">
                <a:latin typeface="+mn-lt"/>
              </a:rPr>
            </a:br>
            <a:endParaRPr lang="ru-RU" sz="3100" i="1" dirty="0">
              <a:latin typeface="+mn-lt"/>
            </a:endParaRPr>
          </a:p>
        </p:txBody>
      </p:sp>
      <p:pic>
        <p:nvPicPr>
          <p:cNvPr id="1026" name="Picture 2" descr="C:\Users\Гуля\Desktop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58000"/>
            <a:ext cx="327190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Гуля\Desktop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7" y="116632"/>
            <a:ext cx="25728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07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4266000" cy="284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4266000" cy="284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31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+mn-lt"/>
              </a:rPr>
              <a:t>Работа  с детьми</a:t>
            </a:r>
            <a:endParaRPr lang="ru-RU" sz="4800" b="1" dirty="0">
              <a:latin typeface="+mn-lt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42000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5717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то мастер -класс\ФОТО СВЕТЫ\DSC_0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14000" cy="507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9091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фото мастер -класс\ФОТО СВЕТЫ\DSC_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901">
            <a:off x="863707" y="811711"/>
            <a:ext cx="756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7561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фото мастер -класс\ФОТО СВЕТЫ\DSC_0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60000" cy="50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15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фото мастер -класс\ФОТО СВЕТЫ\DSC_0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6932"/>
            <a:ext cx="756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32453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уля\Desktop\све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36712"/>
            <a:ext cx="7561667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55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СПАСИБО   ЗА   ВНИМАНИЕ !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:\СВЕТА\ФОТО ТРУБОЧКИ\DSC_0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84758"/>
            <a:ext cx="5760640" cy="4596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417646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+mn-lt"/>
              </a:rPr>
              <a:t>Поделки из коктейльных трубочек</a:t>
            </a:r>
            <a:endParaRPr lang="ru-RU" sz="6000" b="1" dirty="0">
              <a:latin typeface="+mn-lt"/>
            </a:endParaRPr>
          </a:p>
        </p:txBody>
      </p:sp>
      <p:pic>
        <p:nvPicPr>
          <p:cNvPr id="3" name="Рисунок 2" descr="C:\Users\Гуля\Desktop\трубоч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088232" cy="2015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F:\Новая папка\20171018_1841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274724" cy="2015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Гуля\Desktop\трубочки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32656"/>
            <a:ext cx="1893305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15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err="1" smtClean="0"/>
              <a:t>Сложинская</a:t>
            </a:r>
            <a:r>
              <a:rPr lang="ru-RU" sz="3100" b="1" dirty="0" smtClean="0"/>
              <a:t>   Светлана    Леонидовна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специалист  высшей категории</a:t>
            </a:r>
            <a:br>
              <a:rPr lang="ru-RU" dirty="0" smtClean="0"/>
            </a:br>
            <a:r>
              <a:rPr lang="ru-RU" dirty="0" smtClean="0"/>
              <a:t>стаж работы -31год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1780271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фото мастер -класс\ФОТО СВЕТЫ\DSC_0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441879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01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5608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Задачи обучения</a:t>
            </a:r>
            <a:r>
              <a:rPr lang="ru-RU" sz="3600" dirty="0" smtClean="0"/>
              <a:t>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/>
              <a:t>1.Познакомить детей со свойствами и качествами предметов из пластмассы.</a:t>
            </a:r>
            <a:br>
              <a:rPr lang="ru-RU" sz="2400" b="1" dirty="0"/>
            </a:br>
            <a:r>
              <a:rPr lang="ru-RU" sz="2400" b="1" dirty="0"/>
              <a:t>2.Учить работать по шаблону и готовым образцам, применяя различные способы обработки трубочек.                                                                                                     3.Выполнять сюжетные картины  по типу «мозаики» из коктейльных трубочек с  использованием дополнительных  материалов (пластилина, бусинок , ниток и т.п.)      </a:t>
            </a:r>
            <a:endParaRPr lang="ru-RU" sz="2400" b="1" dirty="0" smtClean="0"/>
          </a:p>
          <a:p>
            <a:r>
              <a:rPr lang="ru-RU" sz="2400" b="1" dirty="0" smtClean="0"/>
              <a:t>4.Учить </a:t>
            </a:r>
            <a:r>
              <a:rPr lang="ru-RU" sz="2400" b="1" dirty="0"/>
              <a:t>делать объёмные игрушки – самоделки.                                                                 5.Учить делать элементарные подвесные вращающиеся конструкции.                      </a:t>
            </a:r>
            <a:endParaRPr lang="ru-RU" sz="2400" b="1" dirty="0" smtClean="0"/>
          </a:p>
          <a:p>
            <a:r>
              <a:rPr lang="ru-RU" sz="2400" b="1" dirty="0" smtClean="0"/>
              <a:t>6.Учить </a:t>
            </a:r>
            <a:r>
              <a:rPr lang="ru-RU" sz="2400" b="1" dirty="0"/>
              <a:t>выполнять коллективную работу, используя в работе различные виды трубочек.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8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МАТЕРИАЛЫ  И ИНСТРУМЕНТЫ</a:t>
            </a:r>
            <a:endParaRPr lang="ru-RU" sz="44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5" y="1600200"/>
            <a:ext cx="7782921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42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МАТЕРИАЛЫ   И ИНСТРУМЕНТЫ</a:t>
            </a:r>
            <a:endParaRPr lang="ru-RU" sz="44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30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МАТЕРИАЛЫ    И ИНСТРУМЕНТЫ</a:t>
            </a:r>
            <a:endParaRPr lang="ru-RU" sz="44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84784"/>
            <a:ext cx="417646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Users\Гуля\Desktop\свете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82453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40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   Работа с педагогами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7852643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5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657600" cy="252028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3657600" cy="24384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H:\фото мастер -класс\ФОТО СВЕТЫ\DSC_0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726000" cy="2484000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фото мастер -класс\ФОТО СВЕТЫ\DSC_05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1072"/>
            <a:ext cx="3780000" cy="2520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фото мастер -класс\ФОТО СВЕТЫ\DSC_05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08" y="2132856"/>
            <a:ext cx="3780000" cy="252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</TotalTime>
  <Words>30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 Программа       дополнительного                                                                                                                                                                                                                                 образования   МБДОУ «Детский сад №16 «Ивушка» г.Евпатории Республики Крым»  "Творим вместе               с малышом" (художественно – эстетическое развитие дошкольников 5-7 лет)  </vt:lpstr>
      <vt:lpstr>Поделки из коктейльных трубочек</vt:lpstr>
      <vt:lpstr>Сложинская   Светлана    Леонидовна специалист  высшей категории стаж работы -31год</vt:lpstr>
      <vt:lpstr>Презентация PowerPoint</vt:lpstr>
      <vt:lpstr>МАТЕРИАЛЫ  И ИНСТРУМЕНТЫ</vt:lpstr>
      <vt:lpstr>МАТЕРИАЛЫ   И ИНСТРУМЕНТЫ</vt:lpstr>
      <vt:lpstr>МАТЕРИАЛЫ    И ИНСТРУМЕНТЫ</vt:lpstr>
      <vt:lpstr>   Работа с педагогами</vt:lpstr>
      <vt:lpstr>Презентация PowerPoint</vt:lpstr>
      <vt:lpstr>Презентация PowerPoint</vt:lpstr>
      <vt:lpstr>Работа 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     дополнительного                                                                                                                                                                                                                                 образования   МБДОУ «Детский сад №16 «Ивушка» г.Евпатории Республики Крым»  "Творим вместе с малышом" (художественно – эстетическое развитие дошкольников 5-7 лет)</dc:title>
  <dc:creator>Гуля</dc:creator>
  <cp:lastModifiedBy>Гуля</cp:lastModifiedBy>
  <cp:revision>18</cp:revision>
  <dcterms:created xsi:type="dcterms:W3CDTF">2017-10-18T18:01:40Z</dcterms:created>
  <dcterms:modified xsi:type="dcterms:W3CDTF">2017-10-19T19:29:12Z</dcterms:modified>
</cp:coreProperties>
</file>