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4CA2-1C0D-443C-B7A8-445C95696A75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B538-F941-4140-8902-DE64F745A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4CA2-1C0D-443C-B7A8-445C95696A75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B538-F941-4140-8902-DE64F745A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4CA2-1C0D-443C-B7A8-445C95696A75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B538-F941-4140-8902-DE64F745A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4CA2-1C0D-443C-B7A8-445C95696A75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B538-F941-4140-8902-DE64F745A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4CA2-1C0D-443C-B7A8-445C95696A75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B538-F941-4140-8902-DE64F745A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4CA2-1C0D-443C-B7A8-445C95696A75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B538-F941-4140-8902-DE64F745A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4CA2-1C0D-443C-B7A8-445C95696A75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B538-F941-4140-8902-DE64F745A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4CA2-1C0D-443C-B7A8-445C95696A75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B538-F941-4140-8902-DE64F745A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4CA2-1C0D-443C-B7A8-445C95696A75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B538-F941-4140-8902-DE64F745A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4CA2-1C0D-443C-B7A8-445C95696A75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B538-F941-4140-8902-DE64F745A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4CA2-1C0D-443C-B7A8-445C95696A75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B538-F941-4140-8902-DE64F745A637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EF4CA2-1C0D-443C-B7A8-445C95696A75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24B538-F941-4140-8902-DE64F745A6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6711/112424586.8db/0_d10dd_b033748c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94061"/>
            <a:ext cx="3791372" cy="185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3.pic4you.ru/allimage/y2014/01-08/12216/4106170-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" y="1829125"/>
            <a:ext cx="1574733" cy="174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Гуля\Desktop\DSC_05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62" y="325410"/>
            <a:ext cx="692166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zuravushka36.ucoz.ru/oformlenie/57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" y="4365104"/>
            <a:ext cx="5819376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70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90336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«Инновационные педагогические технологии в художественно-эстетическом направлении развития дошкольников»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img1.liveinternet.ru/images/attach/c/2/69/261/69261118_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1425"/>
            <a:ext cx="3168352" cy="288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-fotki.yandex.ru/get/6841/200418627.8e/0_122910_eeceffb1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1" y="548680"/>
            <a:ext cx="4762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7152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:\ПЕЧАТЬ\ВЫСТУПЛЕНИЕ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4825"/>
            <a:ext cx="7056784" cy="5848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9889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1.liveinternet.ru/images/attach/c/8/125/319/125319573_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" y="123025"/>
            <a:ext cx="18288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g-fotki.yandex.ru/get/5602/200418627.8e/0_12290f_895e0b48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95506"/>
            <a:ext cx="4896544" cy="276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6231" y="116632"/>
            <a:ext cx="7010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 художественно-эстетической деятельности </a:t>
            </a:r>
            <a:r>
              <a:rPr lang="ru-RU" sz="2800" b="1" u="sng" dirty="0">
                <a:solidFill>
                  <a:srgbClr val="FF0000"/>
                </a:solidFill>
              </a:rPr>
              <a:t>относится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</a:p>
          <a:p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• Изобразительная деятельность</a:t>
            </a:r>
            <a:r>
              <a:rPr lang="ru-RU" sz="2800" b="1" dirty="0" smtClean="0">
                <a:solidFill>
                  <a:srgbClr val="FF0000"/>
                </a:solidFill>
              </a:rPr>
              <a:t>;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• Музыкальная деятельность</a:t>
            </a:r>
            <a:r>
              <a:rPr lang="ru-RU" sz="2800" b="1" dirty="0" smtClean="0">
                <a:solidFill>
                  <a:srgbClr val="FF0000"/>
                </a:solidFill>
              </a:rPr>
              <a:t>;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• Восприятие художественной литературы </a:t>
            </a:r>
            <a:r>
              <a:rPr lang="ru-RU" sz="2800" b="1" dirty="0" smtClean="0">
                <a:solidFill>
                  <a:srgbClr val="FF0000"/>
                </a:solidFill>
              </a:rPr>
              <a:t>;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• Театрализованная деятельность.</a:t>
            </a:r>
          </a:p>
        </p:txBody>
      </p:sp>
      <p:pic>
        <p:nvPicPr>
          <p:cNvPr id="4104" name="Picture 8" descr="http://img-fotki.yandex.ru/get/9093/16969765.21b/0_8e486_3cb7916b_ori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8"/>
          <a:stretch/>
        </p:blipFill>
        <p:spPr bwMode="auto">
          <a:xfrm>
            <a:off x="395536" y="4197927"/>
            <a:ext cx="1656719" cy="277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:\ПЕЧАТЬ\ВЫСТУПЛЕНИЕ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45" y="0"/>
            <a:ext cx="428151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img-fotki.yandex.ru/get/9830/112424586.8dc/0_d112a_d0eb8a5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3517"/>
            <a:ext cx="1800200" cy="22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ds6-kiz.ru/images/0-99af6-a3ac2139-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7" y="4902266"/>
            <a:ext cx="6264696" cy="195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img-fotki.yandex.ru/get/9166/218307002.12/0_e820d_1deb7f41_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7" y="16559"/>
            <a:ext cx="269459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6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laycast.ru/uploads/2016/05/31/188401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784887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32656"/>
            <a:ext cx="748883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дополнительного образования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Ивушка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г.Евпатории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Крым»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"Творим вместе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с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малышом"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(художественно – эстетическое развитие дошкольников 5-7 лет) </a:t>
            </a:r>
          </a:p>
        </p:txBody>
      </p:sp>
    </p:spTree>
    <p:extLst>
      <p:ext uri="{BB962C8B-B14F-4D97-AF65-F5344CB8AC3E}">
        <p14:creationId xmlns:p14="http://schemas.microsoft.com/office/powerpoint/2010/main" val="1654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техники в рисовании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Квилинг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Валяние                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Конструирование   из   бумаги и картона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Поделки из коктейльных трубочек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Поделки из газетных трубочек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Техника витражного рисования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img1.liveinternet.ru/images/attach/c/2/69/261/69261035_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2396630" cy="48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-fotki.yandex.ru/get/5303/valenta-mog.119/0_6c7a8_708c797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0688"/>
            <a:ext cx="1872208" cy="249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"Истоки способностей и дарования детей — на кончиках их пальцев. От </a:t>
            </a:r>
            <a:r>
              <a:rPr lang="ru-RU" sz="3200" b="1" dirty="0" smtClean="0"/>
              <a:t>пальцев</a:t>
            </a:r>
            <a:r>
              <a:rPr lang="ru-RU" sz="3200" b="1" dirty="0"/>
              <a:t>, образно говоря, идут тончайшие нити — ручейки, которые питают </a:t>
            </a:r>
          </a:p>
          <a:p>
            <a:pPr algn="ctr"/>
            <a:r>
              <a:rPr lang="ru-RU" sz="3200" b="1" dirty="0"/>
              <a:t>источник творческой мысли. Другими словами, </a:t>
            </a:r>
            <a:r>
              <a:rPr lang="ru-RU" sz="3200" b="1" dirty="0" smtClean="0"/>
              <a:t>                                   «</a:t>
            </a:r>
            <a:r>
              <a:rPr lang="ru-RU" sz="3200" b="1" dirty="0"/>
              <a:t>чем больше мастерства в </a:t>
            </a:r>
          </a:p>
          <a:p>
            <a:pPr algn="ctr"/>
            <a:r>
              <a:rPr lang="ru-RU" sz="3200" b="1" dirty="0"/>
              <a:t>детской руке, тем умнее ребенок", </a:t>
            </a:r>
            <a:r>
              <a:rPr lang="ru-RU" sz="3200" b="1" dirty="0" smtClean="0"/>
              <a:t>                                                  </a:t>
            </a:r>
            <a:r>
              <a:rPr lang="ru-RU" sz="3200" b="1" i="1" dirty="0">
                <a:solidFill>
                  <a:srgbClr val="FF0000"/>
                </a:solidFill>
              </a:rPr>
              <a:t>В.А. Сухомлинский. </a:t>
            </a:r>
          </a:p>
        </p:txBody>
      </p:sp>
      <p:pic>
        <p:nvPicPr>
          <p:cNvPr id="8198" name="Picture 6" descr="http://www.playcast.ru/uploads/2017/02/20/217286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09" y="4365960"/>
            <a:ext cx="23812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2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135</TotalTime>
  <Words>112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Нетрадиционные техники в рисовании  Квилинг  Валяние                         Конструирование   из   бумаги и картона              Поделки из коктейльных трубочек      Поделки из газетных трубочек        Техника витражного рисования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Гуля</dc:creator>
  <cp:lastModifiedBy>Гуля</cp:lastModifiedBy>
  <cp:revision>13</cp:revision>
  <dcterms:created xsi:type="dcterms:W3CDTF">2017-10-22T08:59:29Z</dcterms:created>
  <dcterms:modified xsi:type="dcterms:W3CDTF">2017-10-29T13:08:52Z</dcterms:modified>
</cp:coreProperties>
</file>